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618D-F9F6-FECD-7EE6-F4824A4C9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E206F-13A1-E191-4D75-FC723A02C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CAAB3-1058-785D-15C2-8FE5FEF0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6236-621F-4AD7-A4BC-669D82B846A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E9BA-DA5E-B532-88F0-26625E96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2D000-40D0-7D75-DFEE-497D722D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E89-B243-416B-8AC5-95D9C9F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6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EF8F-6701-213F-4498-5823A30B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C3206-399D-02AB-F403-3ACAB4A5C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E728A-EDDE-8540-4CBC-352B4D61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6236-621F-4AD7-A4BC-669D82B846A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6F449-DCA0-5780-2257-50749373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A56B-B49D-F60E-577C-C7AEF63A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E89-B243-416B-8AC5-95D9C9F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2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3E868D-9AD7-2A14-05D4-D901AE49D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3A760-E49A-80BC-6B81-B98E7A8FB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EEAAC-3ADC-306D-B813-029FCCB36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6236-621F-4AD7-A4BC-669D82B846A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F9622-FE23-76A6-CC62-2C8EC502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CEC8-7152-6EB9-7F43-CEDAC901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E89-B243-416B-8AC5-95D9C9F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0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F141-0A91-28EA-4798-FF93DF44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A328E-F925-21AD-584C-F3CBFA9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6236-621F-4AD7-A4BC-669D82B846A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DBADE-646C-703E-B5BF-FB67197C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061B6-D03F-731A-10A7-8EB78232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E89-B243-416B-8AC5-95D9C9F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3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045F-E9E2-861D-C41C-8A53394A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BC59B-6E34-DC89-5758-4CE2247D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6236-621F-4AD7-A4BC-669D82B846A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1877-EE8F-B845-162B-99381341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BCD2D-3A6C-1500-1F03-9917F64A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E89-B243-416B-8AC5-95D9C9F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98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FA3E7-1E23-5D24-7FA4-9D90CA9D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2EEE88-2D59-48D1-291D-4AC36BDA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6236-621F-4AD7-A4BC-669D82B846A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2FF6B-0221-CA91-5142-C3D37A8A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41A50-52B1-BC03-C2A5-EBB8ED9C8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E89-B243-416B-8AC5-95D9C9F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4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8EDA7-6B54-6282-16C1-3AF6A039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CB7A2-2666-2348-F3FA-42A49E5E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672D0-BC4D-0934-1590-B68D1A48F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6236-621F-4AD7-A4BC-669D82B846A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4DA3-C982-F32E-0F7B-724098B5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5B0B0-97DA-E007-2A57-84D1EED4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E89-B243-416B-8AC5-95D9C9F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9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D73C2-047F-C2B9-3D70-48B06B28B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FB4A4-E9F0-68CF-C4E8-F6C1CBDB0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909AA-28FC-068E-9E3A-B6425D397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6236-621F-4AD7-A4BC-669D82B846A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88FC2-5CF0-DECE-D388-29E2DCDF1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AB588-027E-D630-7CD1-4DE413B3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E89-B243-416B-8AC5-95D9C9F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6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9208-6A15-5AAB-2F49-8025D189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7001D-7FCB-5F98-FBB9-0AF4858F8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36AB6-33AF-E8C8-A722-D2B3A298D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75C02-2B74-6943-D418-3C532A61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6236-621F-4AD7-A4BC-669D82B846A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ABC76-77D5-40E1-3217-5D789DE59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B1ACB-E2F5-E4C3-470A-7C07B360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E89-B243-416B-8AC5-95D9C9F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3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FB79-0D66-125A-99B2-6479E33A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9E7DB-5986-C364-972E-974495447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5CEEB-1E56-208B-5421-56B8864DA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A251A-7FED-434A-7014-1898BAB51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08D48-4AC6-0DA0-4250-EF303F545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B8248-CECD-E91C-7F08-A092D604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6236-621F-4AD7-A4BC-669D82B846A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7CDC8B-A3E3-007E-EFF5-77D345B7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81AF1C-02B1-5D7F-3302-838549EE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E89-B243-416B-8AC5-95D9C9F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4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83E7-4F75-DC58-769B-610BDAC0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7EC44C-C840-A544-65C4-71EEDB21B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6236-621F-4AD7-A4BC-669D82B846A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B4F3A4-EDF2-D68B-41D3-B2B0B599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B5995-135C-57E9-870E-B1388CA3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E89-B243-416B-8AC5-95D9C9F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2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A72979-4668-6967-DD5D-5C6E2953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6236-621F-4AD7-A4BC-669D82B846A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1412D-2B97-6ACB-FB62-2228C0E15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34B07-3826-F4B6-8AE8-3CB0E6CB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E89-B243-416B-8AC5-95D9C9F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6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2F44F-8B98-B33E-902B-CC90F468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820AC-4F84-0CF5-DE26-5C174B28B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0A452-D744-1535-849B-CC5A94C68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0004E-8E19-CC4C-8C2A-B7625B04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6236-621F-4AD7-A4BC-669D82B846A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565B3-6D8D-5291-C22F-9DEF2C12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17FF-5BAC-C5E9-75E4-8FCD6781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E89-B243-416B-8AC5-95D9C9F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5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B84A-18B5-39BD-5270-CEF094C0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895AA-5E96-DA2E-6CA0-342BE26BA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987F7-BA64-733B-9036-0FA11740D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E5403-BD77-0298-F1E2-B2B0EAB0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6236-621F-4AD7-A4BC-669D82B846A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11DC-35A6-AE22-6E41-169AA73D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A4A49-3FFD-C8E0-7B20-012DAD6E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E89-B243-416B-8AC5-95D9C9F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1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64E66F-2C21-8CCE-1729-EAE01593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9A3E8-11C6-CC0E-D704-0C95772CE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BF702-1B48-EC34-B8AC-44FE5C78C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B6236-621F-4AD7-A4BC-669D82B846A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2F553-BA4B-2E84-C6B4-CF71E8E2C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1C192-6819-207F-9977-BA2C0DA05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5EE89-B243-416B-8AC5-95D9C9F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7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8E8B-8803-A756-7768-8674411571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C2158-0A0A-DEEE-6042-151734E2CE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8D441-A969-61CA-BF11-BCBE811F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CF794-E2C9-E150-FF7A-BE2C58F7B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4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4A9B-40A9-EAF7-D4CB-5F17922F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FDDCB-22D3-A52B-FC2B-76351476C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CC06-0AA4-FBB2-95A5-536F43D6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29178-2F35-B59D-E7AA-0909807D2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43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A6F7-CFA1-2506-B06A-1F3FDEC4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50457-036A-659A-6F25-917787E21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54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C6FC-AA16-A0C8-D55A-6EC2D3B3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DBA1-0DD6-7124-C980-C89EC16FF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71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F5390-D914-837A-2949-10CBF595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63340-612B-25C5-E229-BD9235769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0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F14AB-2180-7AD3-F6EC-736F0C7A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C70C0-5C9B-6868-EA0E-11A1173FE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4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0A68-E40F-19A5-EFA7-3C8EB855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7E5E6-ECB8-0347-567A-AB72E4B0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8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2730-105F-5F4E-F2C9-6196A82B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EA51-9130-6291-2E41-8C65F28C6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0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3D3FC-45C9-88BD-377A-76CC533E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86695-34A7-CB0B-4D83-D4AD2026B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0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72C2-1ED9-6A86-148A-71CA8695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6A1E6-BAFC-F392-E143-28B6BC12A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5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4CB5-76FB-8EA1-C87A-F3CFE79D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285AF-F24A-E7B0-B8D5-262EE1C3B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1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714F-6A07-5B1D-5CAF-167091A6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FCE78-17F1-ADFA-ECBC-EEAF206CE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8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F3A6F-B30C-BFE5-ED5D-EC5AC7D9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E298-40ED-EDA6-4CC9-84F02063E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1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oap license_066</dc:creator>
  <cp:lastModifiedBy>oap license_066</cp:lastModifiedBy>
  <cp:revision>1</cp:revision>
  <dcterms:created xsi:type="dcterms:W3CDTF">2024-09-20T07:16:26Z</dcterms:created>
  <dcterms:modified xsi:type="dcterms:W3CDTF">2024-09-20T07:39:49Z</dcterms:modified>
</cp:coreProperties>
</file>